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«Детский сад № 13»</a:t>
            </a:r>
            <a:b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«Цифровая среда и живая душа: </a:t>
            </a:r>
            <a:b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территория детства сегодня»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Воспитатели: Мальцева Ирина Васильевна, ВВК        </a:t>
            </a:r>
            <a:b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Орлова </a:t>
            </a:r>
            <a: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Юлия Анатольевна, ВВК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2D8DD0-B99C-4DBD-8B7D-A1109FE66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1858352-E9B4-4936-8A27-DE4769E46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7" y="274638"/>
            <a:ext cx="4340853" cy="24342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EEBC6AB-DEE7-49C9-8B0F-4287BCFD43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773" y="2820189"/>
            <a:ext cx="4340853" cy="24342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F2106C7-C1DB-48F5-99A9-79FCAED16A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17" y="274638"/>
            <a:ext cx="2690168" cy="47971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166325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461A87-153A-4124-A507-A173270E0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6843C1A-CEAB-449C-B00A-D3F0971E0F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80535"/>
            <a:ext cx="2538089" cy="4525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3D9CB3F-EBFC-4A79-BB63-98D96E9614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586" y="266719"/>
            <a:ext cx="2538090" cy="45259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16C83C9-F860-488D-894C-595DFADDA7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4837" y="548680"/>
            <a:ext cx="2538090" cy="45259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345516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B06C1173-FF72-4A33-A49D-9AEC9CCB0B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344" y="260649"/>
            <a:ext cx="2880319" cy="2160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6394203-0468-4BC2-8A90-D7B29C4882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932" y="277124"/>
            <a:ext cx="3079868" cy="3079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339C422-32E0-4AD2-9413-A5F28BFCCA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420888"/>
            <a:ext cx="3456384" cy="2617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EA9547A-A992-440B-B24A-BA3B16CDB21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38" y="1052736"/>
            <a:ext cx="2322338" cy="3284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09405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271DC033-987C-4507-9553-0C5837CDDD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96" y="301781"/>
            <a:ext cx="3650527" cy="20588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FD0C0E3-5113-42C0-9506-759C791107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836" y="274638"/>
            <a:ext cx="2202964" cy="29275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1C04B28-E2C1-43D7-AADB-2E15AEBC73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662" y="313148"/>
            <a:ext cx="2124834" cy="37890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0E2FF09-69EB-4715-BC85-AEBC36D5AF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495700"/>
            <a:ext cx="2409732" cy="32129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750067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091AC3C8-E140-45AE-B7F2-4ECFD6E454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4696"/>
            <a:ext cx="2353672" cy="41971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5D1F207-45EE-4F31-8660-B44EE35F39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94" y="264696"/>
            <a:ext cx="1893060" cy="2524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F1B0497-926D-4178-AEDB-D439000F6C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700" y="268849"/>
            <a:ext cx="3302781" cy="18578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92F9855-1481-4C54-AD11-2236C85A18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816" y="2420888"/>
            <a:ext cx="3275856" cy="18370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7297870-B2C3-4819-8839-17B0E3274C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093" y="3072324"/>
            <a:ext cx="3846178" cy="21568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98998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7E7C9428-31A5-469C-BE6D-E51ED746FA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3" r="13772"/>
          <a:stretch/>
        </p:blipFill>
        <p:spPr>
          <a:xfrm rot="16200000">
            <a:off x="96565" y="611235"/>
            <a:ext cx="2665784" cy="19646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484B499-EDE4-423E-B6B2-FE350B1E73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0" t="2831" r="17460" b="3763"/>
          <a:stretch/>
        </p:blipFill>
        <p:spPr>
          <a:xfrm rot="16200000">
            <a:off x="2200537" y="1210979"/>
            <a:ext cx="2736304" cy="2006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1AE1953-708C-48E5-868B-EAFAF9B0D6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49" b="11753"/>
          <a:stretch/>
        </p:blipFill>
        <p:spPr>
          <a:xfrm>
            <a:off x="4743019" y="296460"/>
            <a:ext cx="2006624" cy="2629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BFE3AC0-8D29-437C-8DAE-574671A9B5A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" t="8450" r="-670" b="15079"/>
          <a:stretch/>
        </p:blipFill>
        <p:spPr>
          <a:xfrm>
            <a:off x="6943752" y="846138"/>
            <a:ext cx="2006624" cy="2736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979F324-0621-432E-AE21-4A9AD1E411C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1" r="10369"/>
          <a:stretch/>
        </p:blipFill>
        <p:spPr>
          <a:xfrm rot="16200000">
            <a:off x="552701" y="3370137"/>
            <a:ext cx="2160239" cy="1557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15187DB-46ED-4004-AEAB-D06A89C99A6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3" t="5429" r="13682" b="1039"/>
          <a:stretch/>
        </p:blipFill>
        <p:spPr>
          <a:xfrm>
            <a:off x="4498685" y="3399016"/>
            <a:ext cx="2455615" cy="1686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771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6939AA-13CE-4433-98B9-05B6327E4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«Цифровая среда и живая душа: </a:t>
            </a:r>
            <a:b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территория детства сегодня»</a:t>
            </a:r>
            <a: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Воспитатели: Мальцева Ирина Васильевна, ВВК        </a:t>
            </a:r>
            <a:b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Орлова Юлия Анатольевна, ВВК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8EDA116-6682-404E-A71B-F401B8EE59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12" b="37319"/>
          <a:stretch/>
        </p:blipFill>
        <p:spPr>
          <a:xfrm>
            <a:off x="827584" y="1988840"/>
            <a:ext cx="7663514" cy="3052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57334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Юлия\Desktop\168097181_l_63dcf05267a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852936"/>
            <a:ext cx="4264993" cy="2843442"/>
          </a:xfrm>
          <a:prstGeom prst="roundRect">
            <a:avLst/>
          </a:prstGeom>
          <a:noFill/>
        </p:spPr>
      </p:pic>
      <p:pic>
        <p:nvPicPr>
          <p:cNvPr id="2050" name="Picture 2" descr="C:\Users\Юлия\Desktop\21043ez8cxb1jw1kr08aisncvysc3srz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4248471" cy="2927905"/>
          </a:xfrm>
          <a:prstGeom prst="roundRect">
            <a:avLst/>
          </a:prstGeom>
          <a:noFill/>
        </p:spPr>
      </p:pic>
      <p:pic>
        <p:nvPicPr>
          <p:cNvPr id="2051" name="Picture 3" descr="C:\Users\Юлия\Desktop\b4b50edaaf47d59c84b2a0369a3598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9057" y="404664"/>
            <a:ext cx="4175567" cy="2808312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200" t="14326" r="35813" b="14079"/>
          <a:stretch>
            <a:fillRect/>
          </a:stretch>
        </p:blipFill>
        <p:spPr bwMode="auto">
          <a:xfrm>
            <a:off x="1691680" y="548680"/>
            <a:ext cx="5904656" cy="466157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Юлия\Desktop\ba766ada5b9208c84f3b4f3989efe3c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4680520" cy="3120347"/>
          </a:xfrm>
          <a:prstGeom prst="roundRect">
            <a:avLst/>
          </a:prstGeom>
          <a:noFill/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5115" t="19724" r="37477" b="19818"/>
          <a:stretch>
            <a:fillRect/>
          </a:stretch>
        </p:blipFill>
        <p:spPr bwMode="auto">
          <a:xfrm>
            <a:off x="5004048" y="1988840"/>
            <a:ext cx="3816424" cy="273630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14662" t="27188" r="37743" b="25563"/>
          <a:stretch>
            <a:fillRect/>
          </a:stretch>
        </p:blipFill>
        <p:spPr bwMode="auto">
          <a:xfrm>
            <a:off x="827584" y="3356992"/>
            <a:ext cx="4128459" cy="230425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Юлия\Desktop\piramidka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983" y="548680"/>
            <a:ext cx="3923993" cy="2619588"/>
          </a:xfrm>
          <a:prstGeom prst="roundRect">
            <a:avLst/>
          </a:prstGeom>
          <a:noFill/>
        </p:spPr>
      </p:pic>
      <p:pic>
        <p:nvPicPr>
          <p:cNvPr id="5123" name="Picture 3" descr="C:\Users\Юлия\Desktop\772073fb09eb1945ee657724ed5737d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548680"/>
            <a:ext cx="3433192" cy="2574894"/>
          </a:xfrm>
          <a:prstGeom prst="roundRect">
            <a:avLst/>
          </a:prstGeom>
          <a:noFill/>
        </p:spPr>
      </p:pic>
      <p:pic>
        <p:nvPicPr>
          <p:cNvPr id="5124" name="Picture 4" descr="C:\Users\Юлия\Desktop\ce32164123e0a77fad7ea23148bf92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356992"/>
            <a:ext cx="3672408" cy="2448272"/>
          </a:xfrm>
          <a:prstGeom prst="roundRect">
            <a:avLst/>
          </a:prstGeom>
          <a:noFill/>
        </p:spPr>
      </p:pic>
      <p:pic>
        <p:nvPicPr>
          <p:cNvPr id="5126" name="Picture 6" descr="C:\Users\Юлия\Desktop\d1b658094c2e1f26f1ea6992ceafc6c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429000"/>
            <a:ext cx="3851920" cy="2564458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Юлия\Desktop\5f9342e9b0f910b8436fd3c9350ece7d080bae32_origina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2818284" cy="2818284"/>
          </a:xfrm>
          <a:prstGeom prst="roundRect">
            <a:avLst/>
          </a:prstGeom>
          <a:noFill/>
        </p:spPr>
      </p:pic>
      <p:pic>
        <p:nvPicPr>
          <p:cNvPr id="6147" name="Picture 3" descr="C:\Users\Юлия\Desktop\item_1649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88640"/>
            <a:ext cx="4331964" cy="2700984"/>
          </a:xfrm>
          <a:prstGeom prst="roundRect">
            <a:avLst/>
          </a:prstGeom>
          <a:noFill/>
        </p:spPr>
      </p:pic>
      <p:pic>
        <p:nvPicPr>
          <p:cNvPr id="6148" name="Picture 4" descr="C:\Users\Юлия\Desktop\213528_o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2996952"/>
            <a:ext cx="4022304" cy="2681536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205300-7ED4-440A-BD7F-97CBF5A16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31836"/>
            <a:ext cx="8229600" cy="685801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Федеральные документы: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6B5FDF-42FD-42F1-A127-DB65DEDD80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Целевая модель ЦОС: Утверждена Приказом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Минпросвещения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РФ от 02 12.2019 № 649 «Об утверждении Целевой модели цифровой образовательной среды».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проект «Цифровая образовательная среда»: Является частью нацпроекта «Образование».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Приоритетный проект «Современная цифровая образовательная среда»: Утвержден в 2016 году для перевода образовательной среды в цифровой формат.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Требования к сайтам: Приказ Рособрнадзора №831 от 14.08.2020.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1835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6AAD5BD-71B4-436D-A2AC-0F14BD3C9F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274638"/>
            <a:ext cx="4114800" cy="23075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59852FF-347C-44E6-8830-1A29814060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0" r="10751"/>
          <a:stretch/>
        </p:blipFill>
        <p:spPr>
          <a:xfrm>
            <a:off x="1475656" y="2708920"/>
            <a:ext cx="3960440" cy="28202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0545717-1DD1-43F8-B5D1-6B3ED9BAC9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1" b="20600"/>
          <a:stretch/>
        </p:blipFill>
        <p:spPr>
          <a:xfrm>
            <a:off x="5610953" y="274638"/>
            <a:ext cx="3075847" cy="4680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107295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63D29D44-5274-4385-A4DF-133E64A64F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9" r="20075"/>
          <a:stretch/>
        </p:blipFill>
        <p:spPr>
          <a:xfrm>
            <a:off x="739198" y="303842"/>
            <a:ext cx="2674640" cy="32962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4EB633A-9A15-4139-85D8-3C51497C18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01"/>
          <a:stretch/>
        </p:blipFill>
        <p:spPr>
          <a:xfrm>
            <a:off x="5427631" y="303842"/>
            <a:ext cx="2951980" cy="39464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2E163D7-A5FE-4552-ACB4-640AC19A63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620" y="3331365"/>
            <a:ext cx="3911016" cy="21932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353743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87</Words>
  <Application>Microsoft Office PowerPoint</Application>
  <PresentationFormat>Экран (4:3)</PresentationFormat>
  <Paragraphs>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Symbol</vt:lpstr>
      <vt:lpstr>Times New Roman</vt:lpstr>
      <vt:lpstr>Тема Office</vt:lpstr>
      <vt:lpstr>Муниципальное бюджетное дошкольное образовательное учреждение «Детский сад № 13»   «Цифровая среда и живая душа:  территория детства сегодня»                  Воспитатели: Мальцева Ирина Васильевна, ВВК                                                  Орлова Юлия Анатольевна, ВВК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Федеральные документы: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«Цифровая среда и живая душа:  территория детства сегодня»                  Воспитатели: Мальцева Ирина Васильевна, ВВК                                                 Орлова Юлия Анатольевна, ВВК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«Детский сад № 13»   «Цифровая среда и живая душа:  территория детства сегодня»                  Воспитатели: Мальцева Ирина Васильевна, ВВК                                                 Орлова Юлия Анатольевна, ВВК</dc:title>
  <dc:creator>Юлия Орлова</dc:creator>
  <cp:lastModifiedBy>Anna</cp:lastModifiedBy>
  <cp:revision>9</cp:revision>
  <dcterms:created xsi:type="dcterms:W3CDTF">2025-12-01T15:37:48Z</dcterms:created>
  <dcterms:modified xsi:type="dcterms:W3CDTF">2025-12-05T07:33:32Z</dcterms:modified>
</cp:coreProperties>
</file>